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0" r:id="rId6"/>
    <p:sldId id="261" r:id="rId7"/>
    <p:sldId id="262" r:id="rId8"/>
    <p:sldId id="258" r:id="rId9"/>
    <p:sldId id="259" r:id="rId1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1354" y="-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8050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1818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532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5055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993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4050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3041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7507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4799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1607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583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72992-766B-4F0E-8217-4F2DEA907513}" type="datetimeFigureOut">
              <a:rPr lang="fr-FR" smtClean="0"/>
              <a:t>01/12/2014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C436-558F-4816-9A87-C79AA6CF14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110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sfoodies.com/recettes/bredelle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afOw1PuSBk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miton.org/recettes/recette_macarons-inratables_72497.aspx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ducation.francetv.fr/selection-thematique/si-noel-m-etait-conte-o27176" TargetMode="External"/><Relationship Id="rId2" Type="http://schemas.openxmlformats.org/officeDocument/2006/relationships/hyperlink" Target="http://education.francetv.fr/quiz/quizz-de-noel-o27296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oOZ7XxB7fdk&amp;feature=youtu.b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8" t="31156" r="50561" b="31429"/>
          <a:stretch/>
        </p:blipFill>
        <p:spPr bwMode="auto">
          <a:xfrm>
            <a:off x="179512" y="0"/>
            <a:ext cx="8748465" cy="7203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01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8" t="31156" r="25000" b="31429"/>
          <a:stretch/>
        </p:blipFill>
        <p:spPr bwMode="auto">
          <a:xfrm>
            <a:off x="-7861246" y="-307280"/>
            <a:ext cx="15722491" cy="647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623731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Bredelles</a:t>
            </a:r>
            <a:r>
              <a:rPr lang="fr-FR" dirty="0" smtClean="0"/>
              <a:t> – petits gâteaux alsaciens  </a:t>
            </a:r>
            <a:r>
              <a:rPr lang="fr-FR" dirty="0" smtClean="0">
                <a:hlinkClick r:id="rId3"/>
              </a:rPr>
              <a:t>http://www.lesfoodies.com/recettes/bredelles</a:t>
            </a: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412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4244677" cy="418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24744"/>
            <a:ext cx="4993520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http://imworld.aufeminin.com/dossiers/d20061121/d759i21986h1630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4005064"/>
            <a:ext cx="3886185" cy="272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76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329832" cy="324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936" y="2529105"/>
            <a:ext cx="4814981" cy="320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237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7850"/>
            <a:ext cx="7620000" cy="57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79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88975"/>
            <a:ext cx="7620000" cy="548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3568" y="6212165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hlinkClick r:id="rId3"/>
              </a:rPr>
              <a:t>Recette de buche de Noel</a:t>
            </a:r>
          </a:p>
          <a:p>
            <a:r>
              <a:rPr lang="fr-FR" dirty="0" smtClean="0">
                <a:hlinkClick r:id="rId3"/>
              </a:rPr>
              <a:t>https://www.youtube.com/watch?v=xafOw1PuSBk</a:t>
            </a: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43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315416"/>
            <a:ext cx="10278480" cy="685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9512" y="6541732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hlinkClick r:id="rId3"/>
              </a:rPr>
              <a:t>http://www.marmiton.org/recettes/recette_macarons-inratables_72497.aspx</a:t>
            </a: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4064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4" t="23945" r="25000" b="31157"/>
          <a:stretch/>
        </p:blipFill>
        <p:spPr bwMode="auto">
          <a:xfrm>
            <a:off x="0" y="404664"/>
            <a:ext cx="9144000" cy="4524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66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310583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>
                <a:hlinkClick r:id="rId2"/>
              </a:rPr>
              <a:t>Quiz de Noel</a:t>
            </a:r>
          </a:p>
          <a:p>
            <a:r>
              <a:rPr lang="fr-FR" dirty="0" smtClean="0">
                <a:hlinkClick r:id="rId2"/>
              </a:rPr>
              <a:t>http://education.francetv.fr/quiz/quizz-de-noel-o27296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404664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Si Noël m’était conté</a:t>
            </a:r>
          </a:p>
          <a:p>
            <a:endParaRPr lang="fr-FR" dirty="0"/>
          </a:p>
          <a:p>
            <a:r>
              <a:rPr lang="fr-FR" dirty="0" smtClean="0">
                <a:hlinkClick r:id="rId3"/>
              </a:rPr>
              <a:t>http://education.francetv.fr/selection-thematique/si-noel-m-etait-conte-o27176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5085184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Noël en Provence</a:t>
            </a:r>
          </a:p>
          <a:p>
            <a:r>
              <a:rPr lang="fr-FR" dirty="0" smtClean="0">
                <a:hlinkClick r:id="rId4"/>
              </a:rPr>
              <a:t>https://www.youtube.com/watch?v=oOZ7XxB7fdk&amp;feature=youtu.be</a:t>
            </a: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374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38</Words>
  <Application>Microsoft Office PowerPoint</Application>
  <PresentationFormat>On-screen Show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</dc:creator>
  <cp:lastModifiedBy>vanessa</cp:lastModifiedBy>
  <cp:revision>6</cp:revision>
  <dcterms:created xsi:type="dcterms:W3CDTF">2014-12-01T16:28:40Z</dcterms:created>
  <dcterms:modified xsi:type="dcterms:W3CDTF">2014-12-01T18:26:37Z</dcterms:modified>
</cp:coreProperties>
</file>